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D0BFFA-5B6D-4F91-AED5-817182B55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CCF8BE-5ADF-48CE-8BC5-A9D68B9994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C9F6FE-AD20-40B6-8DA9-0418992F8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1CA8-88D2-4D88-A814-DD32440DEB75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8370E6-6983-4330-ACCF-34A6F0912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09A12D-263A-4C8D-9A37-9B855C319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2037-D3F2-4550-9292-87351951F0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1773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ADB233-FAC3-4F54-92C6-DC42B2F20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948217-C779-49A0-AD21-81DFABAEE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8F06D1-D5D6-41A9-A799-EA0490354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1CA8-88D2-4D88-A814-DD32440DEB75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BC058C-6EF9-4E20-88A4-F8E26D5C7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3A53CB-D236-4A79-89D3-F11775838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2037-D3F2-4550-9292-87351951F0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0796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D0A8145-0DC2-4BE3-B5C2-1761BF358E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635DB67-AE77-4F37-803F-84038D157D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107758-E3D4-4549-855A-7261B6234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1CA8-88D2-4D88-A814-DD32440DEB75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A1858E-5A1B-4913-BCB5-E50F0A377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4FEF4F-3855-44C6-BA2E-6BC18D0F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2037-D3F2-4550-9292-87351951F0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90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9360DD-3918-4948-83BA-2E6259F05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082EAC-5F4A-4BD1-A58D-901AE15D2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82AB8C-CFFA-4912-BA3F-BED4F7DCB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1CA8-88D2-4D88-A814-DD32440DEB75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01A3B0-0CE9-4466-9D56-B6E3D322C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B35B36-7251-4ABA-A17A-4542216EF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2037-D3F2-4550-9292-87351951F0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6381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A0EA67-9D69-463E-A27F-5A4F269CE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215D48-0E2E-4AB9-B985-2BE1A0CEA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EB2042-EB87-4C24-86FC-D8C92A2C1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1CA8-88D2-4D88-A814-DD32440DEB75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D2C9B6-ECA1-44F3-919E-1727D3536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804A03-638E-4E00-967F-F9413866D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2037-D3F2-4550-9292-87351951F0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4048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73E83D-3A78-4386-8D10-DBE0B30E0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B81D06-8903-4A07-978F-35CBEDB35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B168F51-94F7-452C-9FBB-82C9CD914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082777-45D0-4234-A4A9-E6CA97501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1CA8-88D2-4D88-A814-DD32440DEB75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688784-790A-4AD1-A4EA-CB3E5FCFB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709A1B-226B-43C0-A804-02BF6C2E5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2037-D3F2-4550-9292-87351951F0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458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3E2FFD-0B01-4407-8837-5883DB6EB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75F692C-53F8-4614-88A5-4A8D58F4C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326B63D-AB33-41C2-A5CA-06E932401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898BAE8-B473-47C9-913F-A3AD568E4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D123883-26E1-4C21-8AFE-61BB92A605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C0829BD-44FB-434C-BCFC-817A699BC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1CA8-88D2-4D88-A814-DD32440DEB75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9D8E7D3-DE31-4CB5-8BBF-A9988994B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0FECED9-354E-48D5-9CA2-0A8B9C3C6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2037-D3F2-4550-9292-87351951F0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3633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D837E-A548-4898-BCE6-379CCE771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C437C6C-74D5-4C95-BD85-6DD6C008F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1CA8-88D2-4D88-A814-DD32440DEB75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4374616-0792-4258-A956-73BE2BC6D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CBCD35B-A5E9-4100-A7FA-C12C39EEC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2037-D3F2-4550-9292-87351951F0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3180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E6F4CCC-6A7C-4663-821C-F8A18B725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1CA8-88D2-4D88-A814-DD32440DEB75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0A49A1-C778-4281-9F64-E663C6A82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9E88F9D-10EB-435D-B6C8-D624D95C1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2037-D3F2-4550-9292-87351951F0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192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D09AE1-6C87-4923-A7E5-A0628CD5F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360B0D-80EA-4DC6-A7F7-E27ACF984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0077F3-7E3D-45BD-9D1B-73E369784F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3D92BE-E9BD-4D6A-9BF8-D75128D24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1CA8-88D2-4D88-A814-DD32440DEB75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7256DF-1AA7-4B7B-B98D-34CEB3418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5DEB1B-ABE4-4ACE-81CD-D99C9B9C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2037-D3F2-4550-9292-87351951F0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079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8389C2-A58B-480C-8538-CDC5B8D50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55C0EA5-FCDB-485D-8F7F-BCB7504878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7DCA566-020A-49BC-AD1E-FA5CD6F6A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47510F0-B2FF-4C75-8C06-DCE383F7A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1CA8-88D2-4D88-A814-DD32440DEB75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747F9C-D333-40AE-B24F-2A3D17E4B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EF3333-3877-4093-9024-E6882C7F9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2037-D3F2-4550-9292-87351951F0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8989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CCD8EF0-5658-4AF4-A2F6-85582CE63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7124EA-3638-4E94-B340-E2609644C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D90-CD39-4785-B326-284FC49B22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41CA8-88D2-4D88-A814-DD32440DEB75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8067DD-7E9E-44BF-A193-BFE4D0C9A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D16724-753E-4D72-B39E-A5D71757E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62037-D3F2-4550-9292-87351951F0E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404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35483C04-91E3-4A3B-8983-4240EF4B0C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5742" y="848571"/>
            <a:ext cx="7230793" cy="555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51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MARCELA.REYES</dc:creator>
  <cp:lastModifiedBy>MARCELA.REYES</cp:lastModifiedBy>
  <cp:revision>2</cp:revision>
  <dcterms:created xsi:type="dcterms:W3CDTF">2020-08-17T05:44:33Z</dcterms:created>
  <dcterms:modified xsi:type="dcterms:W3CDTF">2020-08-17T05:59:10Z</dcterms:modified>
</cp:coreProperties>
</file>